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6" r:id="rId4"/>
    <p:sldId id="262" r:id="rId5"/>
    <p:sldId id="263" r:id="rId6"/>
    <p:sldId id="258" r:id="rId7"/>
    <p:sldId id="259" r:id="rId8"/>
    <p:sldId id="260" r:id="rId9"/>
    <p:sldId id="261" r:id="rId10"/>
    <p:sldId id="270" r:id="rId11"/>
    <p:sldId id="269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4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3EE1BD-DE14-724A-2BEB-3B923C000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82F9B4-06C8-8B0F-BDBC-0C05F11B23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BDE7F1-9ED5-3690-0795-87C952350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1FBD9A-A963-EE74-3448-BD027E4F7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A84D35-D7F4-76DC-855C-463E0D0C0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14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C2E1EC-6A7E-6523-B4EF-1C52BB687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BF2D87D-2872-736E-86EC-4CE2AEBD50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9F7B27-1639-E5F2-8776-8DD136C7A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BB1704-F6FF-241C-FB60-CE8E20C1B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66BC05-E6AC-8E13-3BF4-FDB09CE5B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6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798DC13-22BE-FF28-FC1E-E9904E4A01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F5B142-EBC3-1262-24EB-740CE6ABA6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458E7-4162-DEF1-E2D6-82751D195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06DEE3-9ED1-9D1F-6129-EA37241B0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7BAEB6-C1C2-2353-A0C4-D980B5106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50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DDF7C3-C0DE-0060-EA4A-4C6F051F1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DC6B67-6EF1-A053-2EF4-A4135283C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376099-CD02-4B69-2147-CD3EFD426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1F9C88-093A-50A0-2D02-C0BF312E2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A48C55-03EC-E6F9-23DB-4C73FEAFF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3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4B7D6A-F134-6BDA-E877-0BC977A31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727578-4785-28C0-F02A-42883511D8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C09560-F67B-6CB5-0D8A-38DC17AA2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3401D3-B746-46A9-D1C0-92889021C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839C1A-2548-7BD9-AE92-29E1BAC70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745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E6F669-AF0E-3853-3472-C5897E984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CB671F-F869-B3BF-9D65-F3A1B10FAC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D6D7C2D-51F7-812E-EC20-5DA3FFF1D3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292A41-F102-6B9E-49D7-82A518C00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BDAA72-BC14-8FA2-726B-93FCDF88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FD119BD-2599-5D23-19CB-4E75B381D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795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EB8F21-129C-62C9-5812-1B236D9C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D1A29B8-C2AC-24E4-726A-DC030F9FC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1A941F6-AE42-1807-CADA-135100042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046730-205D-4B8B-BEEC-72015E5B1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2F4FF7A-D9A4-1A15-520C-475A5BC0F8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10AE7B7-1CAC-84C0-D466-BEA344FAC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73A0CD4-D180-8CE1-B05A-9464BBD56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E4F2BBF-E3D6-1337-7E27-D48AF8C17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163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0247A-BBD6-842E-73CC-89FEA3E39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023A73-1610-09C0-30D1-55D8322C3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ED1D87-C573-9D1B-3803-78BF6DCF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5C483D-A60E-12AB-7A11-F6D8F0565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705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D7CE5B3-26E7-FAD7-BED1-A06DEB42C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DFFED1-DB44-8120-5C74-EA931E3A9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750383-3DD2-6949-5699-6673AF2AB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56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4D3626-C4E7-4FE0-242A-84B9BB3A9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560C6A-2F66-4912-7294-A5FF2EE50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10A457-966A-75EA-DD79-596784A28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A7CB6D-3AA0-66F8-4573-3AB8B5AE5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D68BED-B925-F2DC-3A3F-09A9A50D5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EC2C483-0B10-0744-330D-3703D4D1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96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6C6E86-C116-3E80-8DB9-093D25131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D97E2F4-CC49-FF84-E0D6-AE2D6D267A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C3A392-4D57-0377-8870-41AE693EA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FFF826-3197-82E4-E1E2-085D93C0C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13DE66-FB9D-1F6F-2EE1-DDD53BD7B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352D94-ED0F-3AAF-ADC8-AD2564300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726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3F95AAB-59C9-C754-E6C7-95565AB70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B84599-9C78-6A3A-6E1A-09FF719A55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AB0FB2-A2A3-F8E4-4A9F-4C1934DF07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239F8-13E5-41DE-B98F-DED4100595F7}" type="datetimeFigureOut">
              <a:rPr lang="zh-CN" altLang="en-US" smtClean="0"/>
              <a:t>2024/6/17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B4C776-0A5C-5BEF-962B-A10FEE2DD6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B96889-C49A-0048-0D42-406FC21065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A8B5B-C76C-4451-BD1A-5DCD25FE2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2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78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301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441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610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670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88BE67-ED24-0721-F63C-6D4F19C9D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9" y="935638"/>
            <a:ext cx="6457950" cy="287655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2A4CF35-A1C5-C074-8EC5-F25D8CC97BEA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559B72-0DA9-1C51-399E-7C66EED543D8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一，接线方式</a:t>
            </a:r>
          </a:p>
        </p:txBody>
      </p:sp>
    </p:spTree>
    <p:extLst>
      <p:ext uri="{BB962C8B-B14F-4D97-AF65-F5344CB8AC3E}">
        <p14:creationId xmlns:p14="http://schemas.microsoft.com/office/powerpoint/2010/main" val="3701412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1F92095-E6EC-9300-10C5-A29109CA7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1" y="803564"/>
            <a:ext cx="2019993" cy="605443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C7DE13-664B-021B-7157-5DD47CEE1E3D}"/>
              </a:ext>
            </a:extLst>
          </p:cNvPr>
          <p:cNvSpPr/>
          <p:nvPr/>
        </p:nvSpPr>
        <p:spPr>
          <a:xfrm>
            <a:off x="136634" y="3321269"/>
            <a:ext cx="1744718" cy="26170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3E09761-BDAE-567B-0789-00A284B8A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3202" y="1583286"/>
            <a:ext cx="6467804" cy="5274714"/>
          </a:xfrm>
          <a:prstGeom prst="rect">
            <a:avLst/>
          </a:prstGeom>
        </p:spPr>
      </p:pic>
      <p:sp>
        <p:nvSpPr>
          <p:cNvPr id="13" name="箭头: 下 12">
            <a:extLst>
              <a:ext uri="{FF2B5EF4-FFF2-40B4-BE49-F238E27FC236}">
                <a16:creationId xmlns:a16="http://schemas.microsoft.com/office/drawing/2014/main" id="{3EAD23C3-5D29-841A-04AA-585837CFD659}"/>
              </a:ext>
            </a:extLst>
          </p:cNvPr>
          <p:cNvSpPr/>
          <p:nvPr/>
        </p:nvSpPr>
        <p:spPr>
          <a:xfrm rot="1129638">
            <a:off x="1923276" y="1992606"/>
            <a:ext cx="230001" cy="129364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7E2D0F9-4929-BB3D-D5C3-B264C0BB0E5D}"/>
              </a:ext>
            </a:extLst>
          </p:cNvPr>
          <p:cNvSpPr/>
          <p:nvPr/>
        </p:nvSpPr>
        <p:spPr>
          <a:xfrm>
            <a:off x="2051524" y="1090464"/>
            <a:ext cx="3074658" cy="86712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1</a:t>
            </a:r>
            <a:r>
              <a:rPr lang="zh-CN" altLang="en-US" dirty="0"/>
              <a:t>，在右侧导航窗口选择</a:t>
            </a:r>
            <a:endParaRPr lang="en-US" altLang="zh-CN" dirty="0"/>
          </a:p>
          <a:p>
            <a:r>
              <a:rPr lang="zh-CN" altLang="en-US" dirty="0"/>
              <a:t> “参数” → “</a:t>
            </a:r>
            <a:r>
              <a:rPr lang="en-US" altLang="zh-CN" dirty="0"/>
              <a:t>FX5UCPU</a:t>
            </a:r>
            <a:r>
              <a:rPr lang="zh-CN" altLang="en-US" dirty="0"/>
              <a:t>” </a:t>
            </a:r>
            <a:r>
              <a:rPr lang="zh-CN" altLang="en-US" b="1" dirty="0"/>
              <a:t>→</a:t>
            </a:r>
            <a:r>
              <a:rPr lang="zh-CN" altLang="en-US" dirty="0"/>
              <a:t>“</a:t>
            </a:r>
            <a:r>
              <a:rPr lang="en-US" altLang="zh-CN" dirty="0"/>
              <a:t>485</a:t>
            </a:r>
            <a:r>
              <a:rPr lang="zh-CN" altLang="en-US" dirty="0"/>
              <a:t>串口”</a:t>
            </a:r>
            <a:endParaRPr lang="en-US" altLang="zh-CN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EAD7432-8114-7E6D-F40F-606106BD27A7}"/>
              </a:ext>
            </a:extLst>
          </p:cNvPr>
          <p:cNvSpPr/>
          <p:nvPr/>
        </p:nvSpPr>
        <p:spPr>
          <a:xfrm>
            <a:off x="7072769" y="4986980"/>
            <a:ext cx="4521687" cy="9513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/>
              <a:t>2</a:t>
            </a:r>
            <a:r>
              <a:rPr lang="zh-CN" altLang="en-US" sz="1600" dirty="0"/>
              <a:t>，在“协议格式”一栏中选择“无顺序协议”</a:t>
            </a:r>
            <a:endParaRPr lang="en-US" altLang="zh-CN" sz="1600" dirty="0"/>
          </a:p>
          <a:p>
            <a:r>
              <a:rPr lang="zh-CN" altLang="en-US" sz="1600" dirty="0"/>
              <a:t>并根据实际需要设置“数据长度”，“奇偶校验”，“停止位”以及“波特率”。如上图。</a:t>
            </a:r>
            <a:endParaRPr lang="en-US" altLang="zh-CN" sz="1600" dirty="0"/>
          </a:p>
        </p:txBody>
      </p:sp>
      <p:sp>
        <p:nvSpPr>
          <p:cNvPr id="17" name="箭头: 下 16">
            <a:extLst>
              <a:ext uri="{FF2B5EF4-FFF2-40B4-BE49-F238E27FC236}">
                <a16:creationId xmlns:a16="http://schemas.microsoft.com/office/drawing/2014/main" id="{B1068250-662E-ABB6-8E42-D8E7EC780009}"/>
              </a:ext>
            </a:extLst>
          </p:cNvPr>
          <p:cNvSpPr/>
          <p:nvPr/>
        </p:nvSpPr>
        <p:spPr>
          <a:xfrm rot="8717100">
            <a:off x="8439552" y="3237925"/>
            <a:ext cx="115105" cy="196543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A55B7B-110C-D9F8-1112-20BF22341435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873679-EB4B-579A-9E7B-E21B8C27CBCE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二，</a:t>
            </a:r>
            <a:r>
              <a:rPr lang="en-US" altLang="zh-CN" dirty="0"/>
              <a:t>PLC</a:t>
            </a:r>
            <a:r>
              <a:rPr lang="zh-CN" altLang="en-US" dirty="0"/>
              <a:t>设置</a:t>
            </a:r>
          </a:p>
        </p:txBody>
      </p:sp>
    </p:spTree>
    <p:extLst>
      <p:ext uri="{BB962C8B-B14F-4D97-AF65-F5344CB8AC3E}">
        <p14:creationId xmlns:p14="http://schemas.microsoft.com/office/powerpoint/2010/main" val="305772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98FB1EF-A62E-55D4-1F62-127CFBD43C4D}"/>
              </a:ext>
            </a:extLst>
          </p:cNvPr>
          <p:cNvSpPr txBox="1"/>
          <p:nvPr/>
        </p:nvSpPr>
        <p:spPr>
          <a:xfrm>
            <a:off x="492919" y="3023994"/>
            <a:ext cx="6397905" cy="46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D100</a:t>
            </a:r>
            <a:r>
              <a:rPr lang="zh-CN" altLang="en-US" dirty="0"/>
              <a:t>：</a:t>
            </a:r>
            <a:r>
              <a:rPr lang="en-US" altLang="zh-CN" dirty="0"/>
              <a:t>plc</a:t>
            </a:r>
            <a:r>
              <a:rPr lang="zh-CN" altLang="en-US" dirty="0"/>
              <a:t>向扫码枪发送指令的起始字符，</a:t>
            </a:r>
            <a:r>
              <a:rPr lang="en-US" altLang="zh-CN" dirty="0" err="1"/>
              <a:t>eg</a:t>
            </a:r>
            <a:r>
              <a:rPr lang="en-US" altLang="zh-CN" dirty="0"/>
              <a:t>: </a:t>
            </a:r>
            <a:r>
              <a:rPr lang="zh-CN" altLang="en-US" dirty="0"/>
              <a:t>从</a:t>
            </a:r>
            <a:r>
              <a:rPr lang="en-US" altLang="zh-CN" dirty="0"/>
              <a:t>D100</a:t>
            </a:r>
            <a:r>
              <a:rPr lang="zh-CN" altLang="en-US" dirty="0"/>
              <a:t>开始的</a:t>
            </a:r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DBF5C9-FC03-CF6D-1914-8D8DB159AE22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F5190D-FB4A-0C6A-1870-D59049807B0D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三，程序设置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8CD8F1-734D-3CE0-741E-C45DB2F4F184}"/>
              </a:ext>
            </a:extLst>
          </p:cNvPr>
          <p:cNvSpPr txBox="1"/>
          <p:nvPr/>
        </p:nvSpPr>
        <p:spPr>
          <a:xfrm>
            <a:off x="110169" y="698347"/>
            <a:ext cx="5755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，通过 </a:t>
            </a:r>
            <a:r>
              <a:rPr lang="en-US" altLang="zh-CN" dirty="0"/>
              <a:t>RS2 </a:t>
            </a:r>
            <a:r>
              <a:rPr lang="zh-CN" altLang="en-US" dirty="0"/>
              <a:t>指令，建立扫码枪和</a:t>
            </a:r>
            <a:r>
              <a:rPr lang="en-US" altLang="zh-CN" dirty="0"/>
              <a:t>FX5U plc</a:t>
            </a:r>
            <a:r>
              <a:rPr lang="zh-CN" altLang="en-US" dirty="0"/>
              <a:t>之间的连接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E8554B-8849-B86A-0DC8-A7E2EBD68374}"/>
              </a:ext>
            </a:extLst>
          </p:cNvPr>
          <p:cNvSpPr txBox="1"/>
          <p:nvPr/>
        </p:nvSpPr>
        <p:spPr>
          <a:xfrm>
            <a:off x="492919" y="3660491"/>
            <a:ext cx="8260595" cy="46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K3</a:t>
            </a:r>
            <a:r>
              <a:rPr lang="zh-CN" altLang="en-US" dirty="0"/>
              <a:t>：</a:t>
            </a:r>
            <a:r>
              <a:rPr lang="en-US" altLang="zh-CN" dirty="0"/>
              <a:t>plc</a:t>
            </a:r>
            <a:r>
              <a:rPr lang="zh-CN" altLang="en-US" dirty="0"/>
              <a:t>向扫码枪发送指令的起始字符的个数，</a:t>
            </a:r>
            <a:r>
              <a:rPr lang="en-US" altLang="zh-CN" dirty="0" err="1"/>
              <a:t>eg</a:t>
            </a:r>
            <a:r>
              <a:rPr lang="en-US" altLang="zh-CN" dirty="0"/>
              <a:t>: D100</a:t>
            </a:r>
            <a:r>
              <a:rPr lang="zh-CN" altLang="en-US" dirty="0"/>
              <a:t>到</a:t>
            </a:r>
            <a:r>
              <a:rPr lang="en-US" altLang="zh-CN" dirty="0"/>
              <a:t>D102 </a:t>
            </a:r>
            <a:r>
              <a:rPr lang="zh-CN" altLang="en-US" dirty="0"/>
              <a:t>共计</a:t>
            </a:r>
            <a:r>
              <a:rPr lang="en-US" altLang="zh-CN" dirty="0"/>
              <a:t>3</a:t>
            </a:r>
            <a:r>
              <a:rPr lang="zh-CN" altLang="en-US" dirty="0"/>
              <a:t>个数据字节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5AD211-D7C1-7308-FBD5-3C72E5858422}"/>
              </a:ext>
            </a:extLst>
          </p:cNvPr>
          <p:cNvSpPr txBox="1"/>
          <p:nvPr/>
        </p:nvSpPr>
        <p:spPr>
          <a:xfrm>
            <a:off x="492919" y="4296988"/>
            <a:ext cx="8013732" cy="46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D200</a:t>
            </a:r>
            <a:r>
              <a:rPr lang="zh-CN" altLang="en-US" dirty="0"/>
              <a:t>：</a:t>
            </a:r>
            <a:r>
              <a:rPr lang="en-US" altLang="zh-CN" dirty="0"/>
              <a:t>plc</a:t>
            </a:r>
            <a:r>
              <a:rPr lang="zh-CN" altLang="en-US" dirty="0"/>
              <a:t>保存接收到来自扫码枪发送指令的起始字符，</a:t>
            </a:r>
            <a:r>
              <a:rPr lang="en-US" altLang="zh-CN" dirty="0" err="1"/>
              <a:t>eg</a:t>
            </a:r>
            <a:r>
              <a:rPr lang="en-US" altLang="zh-CN" dirty="0"/>
              <a:t>: </a:t>
            </a:r>
            <a:r>
              <a:rPr lang="zh-CN" altLang="en-US" dirty="0"/>
              <a:t>从</a:t>
            </a:r>
            <a:r>
              <a:rPr lang="en-US" altLang="zh-CN" dirty="0"/>
              <a:t>D200</a:t>
            </a:r>
            <a:r>
              <a:rPr lang="zh-CN" altLang="en-US" dirty="0"/>
              <a:t>开始的的</a:t>
            </a:r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643B07-9959-8065-A1B5-5E11AD74A685}"/>
              </a:ext>
            </a:extLst>
          </p:cNvPr>
          <p:cNvSpPr txBox="1"/>
          <p:nvPr/>
        </p:nvSpPr>
        <p:spPr>
          <a:xfrm>
            <a:off x="492919" y="4933485"/>
            <a:ext cx="10107254" cy="46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K31</a:t>
            </a:r>
            <a:r>
              <a:rPr lang="zh-CN" altLang="en-US" dirty="0"/>
              <a:t>：</a:t>
            </a:r>
            <a:r>
              <a:rPr lang="en-US" altLang="zh-CN" dirty="0"/>
              <a:t> plc</a:t>
            </a:r>
            <a:r>
              <a:rPr lang="zh-CN" altLang="en-US" dirty="0"/>
              <a:t>保存接收到来自扫码枪发送指令的起始字符个数，</a:t>
            </a:r>
            <a:r>
              <a:rPr lang="en-US" altLang="zh-CN" dirty="0" err="1"/>
              <a:t>eg</a:t>
            </a:r>
            <a:r>
              <a:rPr lang="en-US" altLang="zh-CN" dirty="0"/>
              <a:t>: </a:t>
            </a:r>
            <a:r>
              <a:rPr lang="zh-CN" altLang="en-US" dirty="0"/>
              <a:t>从</a:t>
            </a:r>
            <a:r>
              <a:rPr lang="en-US" altLang="zh-CN" dirty="0"/>
              <a:t>D200</a:t>
            </a:r>
            <a:r>
              <a:rPr lang="zh-CN" altLang="en-US" dirty="0"/>
              <a:t>到</a:t>
            </a:r>
            <a:r>
              <a:rPr lang="en-US" altLang="zh-CN" dirty="0"/>
              <a:t>D230 </a:t>
            </a:r>
            <a:r>
              <a:rPr lang="zh-CN" altLang="en-US" dirty="0"/>
              <a:t>共计</a:t>
            </a:r>
            <a:r>
              <a:rPr lang="en-US" altLang="zh-CN" dirty="0"/>
              <a:t>31</a:t>
            </a:r>
            <a:r>
              <a:rPr lang="zh-CN" altLang="en-US" dirty="0"/>
              <a:t>个数据字节</a:t>
            </a:r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74D38C-25CC-21EE-BE56-D0BB97568399}"/>
              </a:ext>
            </a:extLst>
          </p:cNvPr>
          <p:cNvSpPr txBox="1"/>
          <p:nvPr/>
        </p:nvSpPr>
        <p:spPr>
          <a:xfrm>
            <a:off x="492919" y="5569981"/>
            <a:ext cx="2512226" cy="46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K1</a:t>
            </a:r>
            <a:r>
              <a:rPr lang="zh-CN" altLang="en-US" dirty="0"/>
              <a:t>：所使用的通信通道</a:t>
            </a:r>
            <a:endParaRPr lang="en-US" altLang="zh-CN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744E10C-4A82-A32E-FADD-D92FDCCD4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1" y="1246211"/>
            <a:ext cx="12084390" cy="145839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8FAA9AF-1654-7604-5F2B-7E2E336B7E59}"/>
              </a:ext>
            </a:extLst>
          </p:cNvPr>
          <p:cNvSpPr txBox="1"/>
          <p:nvPr/>
        </p:nvSpPr>
        <p:spPr>
          <a:xfrm>
            <a:off x="3576320" y="5569981"/>
            <a:ext cx="2792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K1 </a:t>
            </a:r>
            <a:r>
              <a:rPr lang="zh-CN" altLang="en-US" sz="1200" dirty="0"/>
              <a:t>本体上自带的</a:t>
            </a:r>
            <a:r>
              <a:rPr lang="en-US" altLang="zh-CN" sz="1200" dirty="0"/>
              <a:t>485</a:t>
            </a:r>
            <a:r>
              <a:rPr lang="zh-CN" altLang="en-US" sz="1200" dirty="0"/>
              <a:t>通道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en-US" altLang="zh-CN" sz="1200" dirty="0"/>
              <a:t>K2 </a:t>
            </a:r>
            <a:r>
              <a:rPr lang="zh-CN" altLang="en-US" sz="1200" dirty="0"/>
              <a:t>本体上使用拓展卡，拓展的</a:t>
            </a:r>
            <a:r>
              <a:rPr lang="en-US" altLang="zh-CN" sz="1200" dirty="0"/>
              <a:t>485</a:t>
            </a:r>
            <a:r>
              <a:rPr lang="zh-CN" altLang="en-US" sz="1200" dirty="0"/>
              <a:t>通道</a:t>
            </a:r>
          </a:p>
          <a:p>
            <a:r>
              <a:rPr lang="en-US" altLang="zh-CN" sz="1200" dirty="0"/>
              <a:t>K3-K4:</a:t>
            </a:r>
            <a:r>
              <a:rPr lang="zh-CN" altLang="en-US" sz="1200" dirty="0"/>
              <a:t>使用拓展模块上的</a:t>
            </a:r>
            <a:r>
              <a:rPr lang="en-US" altLang="zh-CN" sz="1200" dirty="0"/>
              <a:t>485</a:t>
            </a:r>
            <a:r>
              <a:rPr lang="zh-CN" altLang="en-US" sz="1200" dirty="0"/>
              <a:t>通道</a:t>
            </a:r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6B51B904-D4EE-9CE8-18E2-3181F323BF6D}"/>
              </a:ext>
            </a:extLst>
          </p:cNvPr>
          <p:cNvSpPr/>
          <p:nvPr/>
        </p:nvSpPr>
        <p:spPr>
          <a:xfrm>
            <a:off x="3302000" y="5659120"/>
            <a:ext cx="137159" cy="7316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99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BCB0085-32BD-0345-B95F-1334FE940F89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D2608E-38F0-B15C-5EA5-ACF32900A19C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三，程序设置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FC1441-02DD-BF4F-3C97-E3E3FF8CD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9" y="1476375"/>
            <a:ext cx="8393751" cy="39052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EACF58C-B951-61F7-D1E3-49337937F5F9}"/>
              </a:ext>
            </a:extLst>
          </p:cNvPr>
          <p:cNvSpPr txBox="1"/>
          <p:nvPr/>
        </p:nvSpPr>
        <p:spPr>
          <a:xfrm>
            <a:off x="110169" y="698347"/>
            <a:ext cx="6538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，将接收到的数据，转存到其位置，并复位接收完成标志位。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88B960-ADAB-05B1-FCCB-5BF348D74508}"/>
              </a:ext>
            </a:extLst>
          </p:cNvPr>
          <p:cNvSpPr txBox="1"/>
          <p:nvPr/>
        </p:nvSpPr>
        <p:spPr>
          <a:xfrm>
            <a:off x="8389992" y="1816585"/>
            <a:ext cx="360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批量复位转存位置，避免两次收到的数据长度不一致。保证最终的数据的准确性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C978E9-13C2-E14B-A6A3-E4544F9CC90F}"/>
              </a:ext>
            </a:extLst>
          </p:cNvPr>
          <p:cNvSpPr txBox="1"/>
          <p:nvPr/>
        </p:nvSpPr>
        <p:spPr>
          <a:xfrm>
            <a:off x="8389992" y="2727591"/>
            <a:ext cx="360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将收到的数据转存到其他位置。</a:t>
            </a:r>
            <a:endParaRPr lang="en-US" altLang="zh-CN" sz="1400" dirty="0"/>
          </a:p>
          <a:p>
            <a:r>
              <a:rPr lang="en-US" altLang="zh-CN" sz="1400" dirty="0" err="1"/>
              <a:t>eg</a:t>
            </a:r>
            <a:r>
              <a:rPr lang="en-US" altLang="zh-CN" sz="1400" dirty="0"/>
              <a:t>: </a:t>
            </a:r>
            <a:r>
              <a:rPr lang="zh-CN" altLang="en-US" sz="1400" dirty="0"/>
              <a:t>将从</a:t>
            </a:r>
            <a:r>
              <a:rPr lang="en-US" altLang="zh-CN" sz="1400" dirty="0"/>
              <a:t>D200</a:t>
            </a:r>
            <a:r>
              <a:rPr lang="zh-CN" altLang="en-US" sz="1400" dirty="0"/>
              <a:t>开始的</a:t>
            </a:r>
            <a:r>
              <a:rPr lang="en-US" altLang="zh-CN" sz="1400" dirty="0"/>
              <a:t>30</a:t>
            </a:r>
            <a:r>
              <a:rPr lang="zh-CN" altLang="en-US" sz="1400" dirty="0"/>
              <a:t>个数据，转存到</a:t>
            </a:r>
            <a:r>
              <a:rPr lang="en-US" altLang="zh-CN" sz="1400" dirty="0"/>
              <a:t>D230</a:t>
            </a:r>
            <a:r>
              <a:rPr lang="zh-CN" altLang="en-US" sz="1400" dirty="0"/>
              <a:t>开始的</a:t>
            </a:r>
            <a:r>
              <a:rPr lang="en-US" altLang="zh-CN" sz="1400" dirty="0"/>
              <a:t>30</a:t>
            </a:r>
            <a:r>
              <a:rPr lang="zh-CN" altLang="en-US" sz="1400" dirty="0"/>
              <a:t>个数据位。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81F058-CEE7-3D48-BACA-3617961AD501}"/>
              </a:ext>
            </a:extLst>
          </p:cNvPr>
          <p:cNvSpPr txBox="1"/>
          <p:nvPr/>
        </p:nvSpPr>
        <p:spPr>
          <a:xfrm>
            <a:off x="8389992" y="3638597"/>
            <a:ext cx="360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批量复位转存位置，避免两次收到的数据长度不一致。保证最终的数据的准确性</a:t>
            </a:r>
          </a:p>
        </p:txBody>
      </p:sp>
    </p:spTree>
    <p:extLst>
      <p:ext uri="{BB962C8B-B14F-4D97-AF65-F5344CB8AC3E}">
        <p14:creationId xmlns:p14="http://schemas.microsoft.com/office/powerpoint/2010/main" val="236566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E59B547-0A12-383F-46C8-E63DA9222A14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67A6EF-A9D9-3AEF-D639-5E3F4147F477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三，程序设置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747877-4680-6F1D-18F1-82B2B35457F6}"/>
              </a:ext>
            </a:extLst>
          </p:cNvPr>
          <p:cNvSpPr txBox="1"/>
          <p:nvPr/>
        </p:nvSpPr>
        <p:spPr>
          <a:xfrm>
            <a:off x="9172575" y="1511785"/>
            <a:ext cx="2511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确认收到数据的第几个数据开始，</a:t>
            </a:r>
            <a:r>
              <a:rPr lang="en-US" altLang="zh-CN" sz="1400" dirty="0" err="1"/>
              <a:t>eg</a:t>
            </a:r>
            <a:r>
              <a:rPr lang="zh-CN" altLang="en-US" sz="1400" dirty="0"/>
              <a:t>：第</a:t>
            </a:r>
            <a:r>
              <a:rPr lang="en-US" altLang="zh-CN" sz="1400" dirty="0"/>
              <a:t>2</a:t>
            </a:r>
            <a:r>
              <a:rPr lang="zh-CN" altLang="en-US" sz="1400" dirty="0"/>
              <a:t>个数据 将</a:t>
            </a:r>
            <a:r>
              <a:rPr lang="en-US" altLang="zh-CN" sz="1400" dirty="0"/>
              <a:t>2</a:t>
            </a:r>
            <a:r>
              <a:rPr lang="zh-CN" altLang="en-US" sz="1400" dirty="0"/>
              <a:t>传送给</a:t>
            </a:r>
            <a:r>
              <a:rPr lang="en-US" altLang="zh-CN" sz="1400" dirty="0"/>
              <a:t>D700</a:t>
            </a:r>
            <a:endParaRPr lang="zh-CN" altLang="en-US" sz="1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1BE5C1-79BD-3953-F27B-1E79E31480FE}"/>
              </a:ext>
            </a:extLst>
          </p:cNvPr>
          <p:cNvSpPr txBox="1"/>
          <p:nvPr/>
        </p:nvSpPr>
        <p:spPr>
          <a:xfrm>
            <a:off x="110169" y="698347"/>
            <a:ext cx="4461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，将接收到的数据，截取自己需要的长度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EF6593D-EB1A-F102-4B72-6555DF980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4" y="1511785"/>
            <a:ext cx="9039225" cy="284797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63FF29-D057-0E2D-63EA-5D4454D210FA}"/>
              </a:ext>
            </a:extLst>
          </p:cNvPr>
          <p:cNvSpPr txBox="1"/>
          <p:nvPr/>
        </p:nvSpPr>
        <p:spPr>
          <a:xfrm>
            <a:off x="9172575" y="2566440"/>
            <a:ext cx="2511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确认收到数据的第几个数据结束；</a:t>
            </a:r>
            <a:r>
              <a:rPr lang="en-US" altLang="zh-CN" sz="1400" dirty="0" err="1"/>
              <a:t>eg</a:t>
            </a:r>
            <a:r>
              <a:rPr lang="zh-CN" altLang="en-US" sz="1400" dirty="0"/>
              <a:t>：第</a:t>
            </a:r>
            <a:r>
              <a:rPr lang="en-US" altLang="zh-CN" sz="1400" dirty="0"/>
              <a:t>5</a:t>
            </a:r>
            <a:r>
              <a:rPr lang="zh-CN" altLang="en-US" sz="1400" dirty="0"/>
              <a:t>个数据 将</a:t>
            </a:r>
            <a:r>
              <a:rPr lang="en-US" altLang="zh-CN" sz="1400" dirty="0"/>
              <a:t>5</a:t>
            </a:r>
            <a:r>
              <a:rPr lang="zh-CN" altLang="en-US" sz="1400" dirty="0"/>
              <a:t>传送给</a:t>
            </a:r>
            <a:r>
              <a:rPr lang="en-US" altLang="zh-CN" sz="1400" dirty="0"/>
              <a:t>D701</a:t>
            </a:r>
            <a:endParaRPr lang="zh-CN" altLang="en-US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99DA30A-89A3-1693-F626-78798BB9AFE7}"/>
              </a:ext>
            </a:extLst>
          </p:cNvPr>
          <p:cNvSpPr txBox="1"/>
          <p:nvPr/>
        </p:nvSpPr>
        <p:spPr>
          <a:xfrm>
            <a:off x="9091259" y="3626176"/>
            <a:ext cx="2511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将以</a:t>
            </a:r>
            <a:r>
              <a:rPr lang="en-US" altLang="zh-CN" sz="1400" dirty="0"/>
              <a:t>D230</a:t>
            </a:r>
            <a:r>
              <a:rPr lang="zh-CN" altLang="en-US" sz="1400" dirty="0"/>
              <a:t>开始的数据中，第</a:t>
            </a:r>
            <a:r>
              <a:rPr lang="en-US" altLang="zh-CN" sz="1400" dirty="0"/>
              <a:t>2</a:t>
            </a:r>
            <a:r>
              <a:rPr lang="zh-CN" altLang="en-US" sz="1400" dirty="0"/>
              <a:t>个数据到第</a:t>
            </a:r>
            <a:r>
              <a:rPr lang="en-US" altLang="zh-CN" sz="1400" dirty="0"/>
              <a:t>5</a:t>
            </a:r>
            <a:r>
              <a:rPr lang="zh-CN" altLang="en-US" sz="1400" dirty="0"/>
              <a:t>个数据，传送给</a:t>
            </a:r>
            <a:r>
              <a:rPr lang="en-US" altLang="zh-CN" sz="1400" dirty="0"/>
              <a:t>D660</a:t>
            </a:r>
            <a:r>
              <a:rPr lang="zh-CN" altLang="en-US" sz="1400" dirty="0"/>
              <a:t>开始的数据组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979612-2228-0E2D-4B76-4467DA2518D0}"/>
              </a:ext>
            </a:extLst>
          </p:cNvPr>
          <p:cNvSpPr txBox="1"/>
          <p:nvPr/>
        </p:nvSpPr>
        <p:spPr>
          <a:xfrm>
            <a:off x="416560" y="5466080"/>
            <a:ext cx="45704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注：确认数据位置的变量，需要是连续的。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eg1</a:t>
            </a:r>
            <a:r>
              <a:rPr lang="zh-CN" altLang="en-US" dirty="0">
                <a:solidFill>
                  <a:srgbClr val="FF0000"/>
                </a:solidFill>
              </a:rPr>
              <a:t>：</a:t>
            </a:r>
            <a:r>
              <a:rPr lang="en-US" altLang="zh-CN" dirty="0">
                <a:solidFill>
                  <a:srgbClr val="FF0000"/>
                </a:solidFill>
              </a:rPr>
              <a:t>D700,D701  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Eg2:  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D503.D504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16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ABF282-69CD-6504-384A-701DACB01BF4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5B75B5-1F15-9EC4-8B91-D76FD2337B86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三，程序设置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A25C2C-6AEF-B732-4E0B-8FFE289E0AE2}"/>
              </a:ext>
            </a:extLst>
          </p:cNvPr>
          <p:cNvSpPr txBox="1"/>
          <p:nvPr/>
        </p:nvSpPr>
        <p:spPr>
          <a:xfrm>
            <a:off x="110169" y="698347"/>
            <a:ext cx="3076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</a:t>
            </a:r>
            <a:r>
              <a:rPr lang="zh-CN" altLang="en-US" dirty="0"/>
              <a:t>，将截取的数据转换成数值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23A5A61-1BB7-9496-BBCA-9C31F9DB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82" y="1869757"/>
            <a:ext cx="91344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75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C0ACB91-4059-525A-CE96-152AC3EDC55B}"/>
              </a:ext>
            </a:extLst>
          </p:cNvPr>
          <p:cNvSpPr/>
          <p:nvPr/>
        </p:nvSpPr>
        <p:spPr>
          <a:xfrm>
            <a:off x="0" y="0"/>
            <a:ext cx="12192000" cy="5177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753388-0DCA-2FBE-579B-C4CD5E4EE7DF}"/>
              </a:ext>
            </a:extLst>
          </p:cNvPr>
          <p:cNvSpPr txBox="1"/>
          <p:nvPr/>
        </p:nvSpPr>
        <p:spPr>
          <a:xfrm>
            <a:off x="110169" y="74230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三，程序设置</a:t>
            </a:r>
          </a:p>
        </p:txBody>
      </p:sp>
    </p:spTree>
    <p:extLst>
      <p:ext uri="{BB962C8B-B14F-4D97-AF65-F5344CB8AC3E}">
        <p14:creationId xmlns:p14="http://schemas.microsoft.com/office/powerpoint/2010/main" val="2588286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987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414</Words>
  <Application>Microsoft Office PowerPoint</Application>
  <PresentationFormat>宽屏</PresentationFormat>
  <Paragraphs>33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yue wang</dc:creator>
  <cp:lastModifiedBy>yue wang</cp:lastModifiedBy>
  <cp:revision>6</cp:revision>
  <dcterms:created xsi:type="dcterms:W3CDTF">2024-06-16T07:36:42Z</dcterms:created>
  <dcterms:modified xsi:type="dcterms:W3CDTF">2024-06-17T09:01:43Z</dcterms:modified>
</cp:coreProperties>
</file>